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2"/>
  </p:notesMasterIdLst>
  <p:sldIdLst>
    <p:sldId id="256" r:id="rId2"/>
    <p:sldId id="281" r:id="rId3"/>
    <p:sldId id="264" r:id="rId4"/>
    <p:sldId id="261" r:id="rId5"/>
    <p:sldId id="260" r:id="rId6"/>
    <p:sldId id="291" r:id="rId7"/>
    <p:sldId id="292" r:id="rId8"/>
    <p:sldId id="294" r:id="rId9"/>
    <p:sldId id="293" r:id="rId10"/>
    <p:sldId id="290" r:id="rId11"/>
  </p:sldIdLst>
  <p:sldSz cx="9144000" cy="5143500" type="screen16x9"/>
  <p:notesSz cx="6858000" cy="9144000"/>
  <p:embeddedFontLst>
    <p:embeddedFont>
      <p:font typeface="Nunito" pitchFamily="2" charset="0"/>
      <p:regular r:id="rId13"/>
      <p:bold r:id="rId14"/>
      <p:italic r:id="rId15"/>
      <p:boldItalic r:id="rId16"/>
    </p:embeddedFont>
    <p:embeddedFont>
      <p:font typeface="Oswald" panose="00000500000000000000" pitchFamily="2" charset="0"/>
      <p:regular r:id="rId17"/>
      <p:bold r:id="rId18"/>
    </p:embeddedFont>
    <p:embeddedFont>
      <p:font typeface="Oswald SemiBold" panose="00000700000000000000" pitchFamily="2" charset="0"/>
      <p:regular r:id="rId19"/>
      <p:bold r:id="rId20"/>
    </p:embeddedFont>
    <p:embeddedFont>
      <p:font typeface="Palanquin Dark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0CBEC9-AF1F-41DC-91C6-5165019C059F}">
  <a:tblStyle styleId="{EF0CBEC9-AF1F-41DC-91C6-5165019C05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87f4a3d1b6_0_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87f4a3d1b6_0_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9d9be438c2_1_15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9d9be438c2_1_15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d9be438c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d9be438c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9d9be438c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9d9be438c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d9be438c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d9be438c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d9be438c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d9be438c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885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d9be438c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d9be438c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260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d9be438c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d9be438c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18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d9be438c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d9be438c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4018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"/>
            <a:ext cx="9144000" cy="5143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l="41235" t="39703" r="40128" b="40808"/>
          <a:stretch/>
        </p:blipFill>
        <p:spPr>
          <a:xfrm rot="-972643">
            <a:off x="460850" y="468087"/>
            <a:ext cx="958478" cy="100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l="29181" t="30586" r="47028" b="29299"/>
          <a:stretch/>
        </p:blipFill>
        <p:spPr>
          <a:xfrm>
            <a:off x="8037525" y="1756275"/>
            <a:ext cx="1106475" cy="186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 l="9413" t="16223" r="9647" b="19927"/>
          <a:stretch/>
        </p:blipFill>
        <p:spPr>
          <a:xfrm>
            <a:off x="1425649" y="536288"/>
            <a:ext cx="583146" cy="45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6">
            <a:alphaModFix/>
          </a:blip>
          <a:srcRect l="29923" t="28781" r="30253" b="31104"/>
          <a:stretch/>
        </p:blipFill>
        <p:spPr>
          <a:xfrm>
            <a:off x="1056935" y="2392788"/>
            <a:ext cx="390726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7">
            <a:alphaModFix/>
          </a:blip>
          <a:srcRect l="27630" t="22639" r="24836" b="44286"/>
          <a:stretch/>
        </p:blipFill>
        <p:spPr>
          <a:xfrm>
            <a:off x="6407725" y="4162850"/>
            <a:ext cx="1409376" cy="98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l="29180" t="30586" r="28356" b="29299"/>
          <a:stretch/>
        </p:blipFill>
        <p:spPr>
          <a:xfrm>
            <a:off x="1087924" y="203375"/>
            <a:ext cx="283530" cy="26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7">
            <a:alphaModFix/>
          </a:blip>
          <a:srcRect l="27630" t="22638" r="24836" b="28017"/>
          <a:stretch/>
        </p:blipFill>
        <p:spPr>
          <a:xfrm>
            <a:off x="339975" y="354225"/>
            <a:ext cx="203976" cy="2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8">
            <a:alphaModFix/>
          </a:blip>
          <a:srcRect t="41584" r="73535" b="39605"/>
          <a:stretch/>
        </p:blipFill>
        <p:spPr>
          <a:xfrm rot="-298339">
            <a:off x="7479093" y="437238"/>
            <a:ext cx="1759136" cy="70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9">
            <a:alphaModFix/>
          </a:blip>
          <a:srcRect l="59399" t="33611" b="38788"/>
          <a:stretch/>
        </p:blipFill>
        <p:spPr>
          <a:xfrm flipH="1">
            <a:off x="-5" y="3824300"/>
            <a:ext cx="3450180" cy="13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10">
            <a:alphaModFix/>
          </a:blip>
          <a:srcRect l="39564" t="39700" r="40237" b="40526"/>
          <a:stretch/>
        </p:blipFill>
        <p:spPr>
          <a:xfrm rot="1419874">
            <a:off x="8607081" y="4274016"/>
            <a:ext cx="696841" cy="682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 rotWithShape="1">
          <a:blip r:embed="rId11">
            <a:alphaModFix/>
          </a:blip>
          <a:srcRect l="28365" t="37101" r="29536" b="31349"/>
          <a:stretch/>
        </p:blipFill>
        <p:spPr>
          <a:xfrm rot="-5400000">
            <a:off x="-56664" y="974538"/>
            <a:ext cx="384399" cy="2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 rotWithShape="1">
          <a:blip r:embed="rId6">
            <a:alphaModFix/>
          </a:blip>
          <a:srcRect l="29923" t="53634" r="30253" b="31104"/>
          <a:stretch/>
        </p:blipFill>
        <p:spPr>
          <a:xfrm>
            <a:off x="5282900" y="0"/>
            <a:ext cx="1200225" cy="45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2385600" y="1367875"/>
            <a:ext cx="4372800" cy="213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385600" y="3549575"/>
            <a:ext cx="4372800" cy="47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4211025" y="1639957"/>
            <a:ext cx="3205200" cy="14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5400"/>
              <a:buFont typeface="Oswald SemiBold"/>
              <a:buNone/>
              <a:defRPr sz="54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6000"/>
              <a:buFont typeface="Oswald SemiBold"/>
              <a:buNone/>
              <a:defRPr sz="60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4211025" y="3052212"/>
            <a:ext cx="32052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 SemiBold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1311225" y="1407650"/>
            <a:ext cx="2772300" cy="26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0"/>
              <a:buFont typeface="Oswald SemiBold"/>
              <a:buNone/>
              <a:defRPr sz="18000">
                <a:solidFill>
                  <a:srgbClr val="FFFFFF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91440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 l="39564" t="39700" r="40237" b="40526"/>
          <a:stretch/>
        </p:blipFill>
        <p:spPr>
          <a:xfrm rot="1419922">
            <a:off x="6067442" y="4489714"/>
            <a:ext cx="384161" cy="37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 rotWithShape="1">
          <a:blip r:embed="rId4">
            <a:alphaModFix/>
          </a:blip>
          <a:srcRect l="47848" t="19643" r="20623" b="20687"/>
          <a:stretch/>
        </p:blipFill>
        <p:spPr>
          <a:xfrm>
            <a:off x="0" y="4244775"/>
            <a:ext cx="463926" cy="87797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713225" y="1288464"/>
            <a:ext cx="4650300" cy="3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13225" y="445800"/>
            <a:ext cx="4650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SECTION_HEADER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9"/>
            <a:ext cx="9144000" cy="514348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2116197" y="1895170"/>
            <a:ext cx="4911600" cy="9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1900"/>
              <a:buFont typeface="Oswald SemiBold"/>
              <a:buNone/>
              <a:defRPr sz="1900">
                <a:solidFill>
                  <a:srgbClr val="FF87D7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3442050" y="2988830"/>
            <a:ext cx="2259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l="27028" t="30941" r="26176" b="29940"/>
          <a:stretch/>
        </p:blipFill>
        <p:spPr>
          <a:xfrm>
            <a:off x="7722075" y="614975"/>
            <a:ext cx="1070400" cy="89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 rotWithShape="1">
          <a:blip r:embed="rId4">
            <a:alphaModFix/>
          </a:blip>
          <a:srcRect l="27630" t="22638" r="24836" b="28017"/>
          <a:stretch/>
        </p:blipFill>
        <p:spPr>
          <a:xfrm>
            <a:off x="1396300" y="3776475"/>
            <a:ext cx="548700" cy="569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 rotWithShape="1">
          <a:blip r:embed="rId5">
            <a:alphaModFix/>
          </a:blip>
          <a:srcRect l="9414" t="16223" r="43250" b="19927"/>
          <a:stretch/>
        </p:blipFill>
        <p:spPr>
          <a:xfrm rot="9" flipH="1">
            <a:off x="0" y="339025"/>
            <a:ext cx="1204350" cy="1624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 rotWithShape="1">
          <a:blip r:embed="rId6">
            <a:alphaModFix/>
          </a:blip>
          <a:srcRect l="39564" t="39700" r="40237" b="40526"/>
          <a:stretch/>
        </p:blipFill>
        <p:spPr>
          <a:xfrm rot="1419893">
            <a:off x="1120050" y="324254"/>
            <a:ext cx="454948" cy="4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4"/>
          <p:cNvSpPr txBox="1">
            <a:spLocks noGrp="1"/>
          </p:cNvSpPr>
          <p:nvPr>
            <p:ph type="subTitle" idx="1"/>
          </p:nvPr>
        </p:nvSpPr>
        <p:spPr>
          <a:xfrm>
            <a:off x="1009459" y="2076750"/>
            <a:ext cx="2003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subTitle" idx="2"/>
          </p:nvPr>
        </p:nvSpPr>
        <p:spPr>
          <a:xfrm>
            <a:off x="3570450" y="2076750"/>
            <a:ext cx="2003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720000" y="445806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3"/>
          </p:nvPr>
        </p:nvSpPr>
        <p:spPr>
          <a:xfrm>
            <a:off x="1009459" y="2494700"/>
            <a:ext cx="20031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subTitle" idx="4"/>
          </p:nvPr>
        </p:nvSpPr>
        <p:spPr>
          <a:xfrm>
            <a:off x="3570450" y="2494700"/>
            <a:ext cx="20031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5"/>
          </p:nvPr>
        </p:nvSpPr>
        <p:spPr>
          <a:xfrm>
            <a:off x="6131441" y="2076750"/>
            <a:ext cx="2003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D7"/>
              </a:buClr>
              <a:buSzPts val="2000"/>
              <a:buFont typeface="Oswald"/>
              <a:buNone/>
              <a:defRPr sz="2000">
                <a:solidFill>
                  <a:srgbClr val="FF87D7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6"/>
          </p:nvPr>
        </p:nvSpPr>
        <p:spPr>
          <a:xfrm>
            <a:off x="6131441" y="2494700"/>
            <a:ext cx="20031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84" name="Google Shape;184;p24"/>
          <p:cNvPicPr preferRelativeResize="0"/>
          <p:nvPr/>
        </p:nvPicPr>
        <p:blipFill rotWithShape="1">
          <a:blip r:embed="rId3">
            <a:alphaModFix/>
          </a:blip>
          <a:srcRect l="8259" t="11017" r="7288" b="12418"/>
          <a:stretch/>
        </p:blipFill>
        <p:spPr>
          <a:xfrm>
            <a:off x="5862250" y="4127925"/>
            <a:ext cx="1442526" cy="130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 rotWithShape="1">
          <a:blip r:embed="rId4">
            <a:alphaModFix/>
          </a:blip>
          <a:srcRect l="28010" t="23219" r="22379" b="27978"/>
          <a:stretch/>
        </p:blipFill>
        <p:spPr>
          <a:xfrm>
            <a:off x="8226175" y="189400"/>
            <a:ext cx="725499" cy="7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4"/>
          <p:cNvPicPr preferRelativeResize="0"/>
          <p:nvPr/>
        </p:nvPicPr>
        <p:blipFill rotWithShape="1">
          <a:blip r:embed="rId5">
            <a:alphaModFix/>
          </a:blip>
          <a:srcRect l="25521" t="15361" r="20154" b="22645"/>
          <a:stretch/>
        </p:blipFill>
        <p:spPr>
          <a:xfrm>
            <a:off x="541650" y="3939375"/>
            <a:ext cx="356700" cy="40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CUSTOM_16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0"/>
          <p:cNvSpPr txBox="1">
            <a:spLocks noGrp="1"/>
          </p:cNvSpPr>
          <p:nvPr>
            <p:ph type="body" idx="1"/>
          </p:nvPr>
        </p:nvSpPr>
        <p:spPr>
          <a:xfrm>
            <a:off x="1361788" y="1799829"/>
            <a:ext cx="3081000" cy="25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720000" y="445806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body" idx="2"/>
          </p:nvPr>
        </p:nvSpPr>
        <p:spPr>
          <a:xfrm>
            <a:off x="4701212" y="1799829"/>
            <a:ext cx="3081000" cy="25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pic>
        <p:nvPicPr>
          <p:cNvPr id="226" name="Google Shape;226;p30"/>
          <p:cNvPicPr preferRelativeResize="0"/>
          <p:nvPr/>
        </p:nvPicPr>
        <p:blipFill rotWithShape="1">
          <a:blip r:embed="rId3">
            <a:alphaModFix/>
          </a:blip>
          <a:srcRect l="45871" t="39703" r="40129" b="40808"/>
          <a:stretch/>
        </p:blipFill>
        <p:spPr>
          <a:xfrm>
            <a:off x="1" y="3817200"/>
            <a:ext cx="720000" cy="100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 rotWithShape="1">
          <a:blip r:embed="rId4">
            <a:alphaModFix/>
          </a:blip>
          <a:srcRect l="29180" t="44839" r="28356" b="29298"/>
          <a:stretch/>
        </p:blipFill>
        <p:spPr>
          <a:xfrm rot="5400000">
            <a:off x="7565425" y="1126550"/>
            <a:ext cx="1962075" cy="119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745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 SemiBold"/>
              <a:buNone/>
              <a:defRPr sz="3000">
                <a:solidFill>
                  <a:schemeClr val="dk2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unito"/>
              <a:buChar char="●"/>
              <a:defRPr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○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■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●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○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■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●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"/>
              <a:buChar char="○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Nunito"/>
              <a:buChar char="■"/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0" r:id="rId4"/>
    <p:sldLayoutId id="2147483669" r:id="rId5"/>
    <p:sldLayoutId id="2147483670" r:id="rId6"/>
    <p:sldLayoutId id="214748367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4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4"/>
          <p:cNvSpPr txBox="1">
            <a:spLocks noGrp="1"/>
          </p:cNvSpPr>
          <p:nvPr>
            <p:ph type="ctrTitle"/>
          </p:nvPr>
        </p:nvSpPr>
        <p:spPr>
          <a:xfrm>
            <a:off x="673240" y="872774"/>
            <a:ext cx="7375490" cy="21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MENGENAL 8 PLANET DALAM TATA SURYA</a:t>
            </a:r>
            <a:endParaRPr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0" name="Google Shape;250;p34"/>
          <p:cNvSpPr txBox="1">
            <a:spLocks noGrp="1"/>
          </p:cNvSpPr>
          <p:nvPr>
            <p:ph type="subTitle" idx="1"/>
          </p:nvPr>
        </p:nvSpPr>
        <p:spPr>
          <a:xfrm>
            <a:off x="1416818" y="3009374"/>
            <a:ext cx="6310364" cy="1271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KELOMPOK 11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DAFFA PUTRA PERMANA	[3411191104]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TIO HARDADI SOMANTRI	[3411191116]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ZIKRI M AFNAN 			[3411191107]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8"/>
          <p:cNvSpPr txBox="1">
            <a:spLocks noGrp="1"/>
          </p:cNvSpPr>
          <p:nvPr>
            <p:ph type="title"/>
          </p:nvPr>
        </p:nvSpPr>
        <p:spPr>
          <a:xfrm>
            <a:off x="582756" y="2062586"/>
            <a:ext cx="4650300" cy="905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6000" dirty="0"/>
              <a:t>TERIMA KASIH</a:t>
            </a:r>
            <a:endParaRPr sz="6000" dirty="0"/>
          </a:p>
        </p:txBody>
      </p:sp>
      <p:grpSp>
        <p:nvGrpSpPr>
          <p:cNvPr id="745" name="Google Shape;745;p68"/>
          <p:cNvGrpSpPr/>
          <p:nvPr/>
        </p:nvGrpSpPr>
        <p:grpSpPr>
          <a:xfrm>
            <a:off x="5233056" y="1291437"/>
            <a:ext cx="3910944" cy="2560625"/>
            <a:chOff x="5233056" y="1394875"/>
            <a:chExt cx="3910944" cy="2560625"/>
          </a:xfrm>
        </p:grpSpPr>
        <p:pic>
          <p:nvPicPr>
            <p:cNvPr id="746" name="Google Shape;746;p68"/>
            <p:cNvPicPr preferRelativeResize="0"/>
            <p:nvPr/>
          </p:nvPicPr>
          <p:blipFill rotWithShape="1">
            <a:blip r:embed="rId3">
              <a:alphaModFix/>
            </a:blip>
            <a:srcRect l="28010" t="23219" r="22379" b="27978"/>
            <a:stretch/>
          </p:blipFill>
          <p:spPr>
            <a:xfrm>
              <a:off x="6202950" y="1394875"/>
              <a:ext cx="1076775" cy="1059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7" name="Google Shape;747;p68"/>
            <p:cNvPicPr preferRelativeResize="0"/>
            <p:nvPr/>
          </p:nvPicPr>
          <p:blipFill rotWithShape="1">
            <a:blip r:embed="rId4">
              <a:alphaModFix/>
            </a:blip>
            <a:srcRect l="8259" t="11017" r="7288" b="12418"/>
            <a:stretch/>
          </p:blipFill>
          <p:spPr>
            <a:xfrm>
              <a:off x="6099274" y="1427265"/>
              <a:ext cx="2524776" cy="22889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8" name="Google Shape;748;p68"/>
            <p:cNvPicPr preferRelativeResize="0"/>
            <p:nvPr/>
          </p:nvPicPr>
          <p:blipFill rotWithShape="1">
            <a:blip r:embed="rId5">
              <a:alphaModFix/>
            </a:blip>
            <a:srcRect l="19945" t="41584" r="33233" b="39605"/>
            <a:stretch/>
          </p:blipFill>
          <p:spPr>
            <a:xfrm flipH="1">
              <a:off x="5233056" y="3071702"/>
              <a:ext cx="3910944" cy="8837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9"/>
          <p:cNvSpPr txBox="1">
            <a:spLocks noGrp="1"/>
          </p:cNvSpPr>
          <p:nvPr>
            <p:ph type="body" idx="1"/>
          </p:nvPr>
        </p:nvSpPr>
        <p:spPr>
          <a:xfrm>
            <a:off x="1235370" y="1099628"/>
            <a:ext cx="6673259" cy="3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	Tata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surya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adalah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matahari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kumpulan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benda-benda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langit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mengelilinginya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. Benda-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benda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langit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mengelilingi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matahari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yakni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planet-planet,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bulan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satelit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, asteroid,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meteroid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komet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Dengan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Seiring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Perkembangan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zaman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banyak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orang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belajar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secara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E-Learning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kebanyakan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orang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meninggal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membaca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buku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fisik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beralih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E-Book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atau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media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aplikasi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interakktif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edukatif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lain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nya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" panose="020B0604020202020204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Oleh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karena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itu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kami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akan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membuat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aplikasi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interaktif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edukatif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mengenai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tata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surya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berada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di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galaksi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kita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yaitu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bima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sakti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natinya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aplikasi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ini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bertujuan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untuk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membantu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orang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mempelajari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meningkatkan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minat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belajar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dalam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mempelajarinya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unito" panose="020B0604020202020204" charset="0"/>
                <a:cs typeface="Times New Roman" panose="02020603050405020304" pitchFamily="18" charset="0"/>
              </a:rPr>
              <a:t>.</a:t>
            </a:r>
          </a:p>
          <a:p>
            <a:pPr marL="127000" lvl="0" indent="0">
              <a:buNone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unit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614" name="Google Shape;614;p59"/>
          <p:cNvSpPr txBox="1">
            <a:spLocks noGrp="1"/>
          </p:cNvSpPr>
          <p:nvPr>
            <p:ph type="title"/>
          </p:nvPr>
        </p:nvSpPr>
        <p:spPr>
          <a:xfrm>
            <a:off x="720000" y="445806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LATAR BELAKANG</a:t>
            </a:r>
            <a:endParaRPr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>
            <a:spLocks noGrp="1"/>
          </p:cNvSpPr>
          <p:nvPr>
            <p:ph type="subTitle" idx="5"/>
          </p:nvPr>
        </p:nvSpPr>
        <p:spPr>
          <a:xfrm>
            <a:off x="6131441" y="378829"/>
            <a:ext cx="2003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TUJUAN</a:t>
            </a:r>
            <a:endParaRPr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4" name="Google Shape;314;p42"/>
          <p:cNvSpPr txBox="1">
            <a:spLocks noGrp="1"/>
          </p:cNvSpPr>
          <p:nvPr>
            <p:ph type="subTitle" idx="1"/>
          </p:nvPr>
        </p:nvSpPr>
        <p:spPr>
          <a:xfrm>
            <a:off x="770809" y="384138"/>
            <a:ext cx="2480399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RUMUSAN MASALAH</a:t>
            </a:r>
            <a:endParaRPr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2"/>
          </p:nvPr>
        </p:nvSpPr>
        <p:spPr>
          <a:xfrm>
            <a:off x="3570450" y="384138"/>
            <a:ext cx="2003100" cy="4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id-ID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ATASAN</a:t>
            </a:r>
            <a:r>
              <a:rPr lang="en-ID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d-ID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MASALAH</a:t>
            </a:r>
            <a:endParaRPr lang="en-ID" sz="1800" dirty="0"/>
          </a:p>
        </p:txBody>
      </p:sp>
      <p:sp>
        <p:nvSpPr>
          <p:cNvPr id="317" name="Google Shape;317;p42"/>
          <p:cNvSpPr txBox="1">
            <a:spLocks noGrp="1"/>
          </p:cNvSpPr>
          <p:nvPr>
            <p:ph type="subTitle" idx="3"/>
          </p:nvPr>
        </p:nvSpPr>
        <p:spPr>
          <a:xfrm>
            <a:off x="690216" y="837529"/>
            <a:ext cx="2560992" cy="3578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50000"/>
              </a:lnSpc>
            </a:pPr>
            <a:r>
              <a:rPr lang="id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Bagaimana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cara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merancang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aplikasi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media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interaktif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edukatif</a:t>
            </a:r>
            <a:endParaRPr lang="en-ID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l">
              <a:lnSpc>
                <a:spcPct val="150000"/>
              </a:lnSpc>
            </a:pPr>
            <a:r>
              <a:rPr lang="id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Bagaimana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pemanfaatan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teknologi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media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pembelajaran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tata</a:t>
            </a:r>
            <a:r>
              <a:rPr lang="en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surya</a:t>
            </a:r>
            <a:endParaRPr lang="en-ID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8" name="Google Shape;318;p42"/>
          <p:cNvSpPr txBox="1">
            <a:spLocks noGrp="1"/>
          </p:cNvSpPr>
          <p:nvPr>
            <p:ph type="subTitle" idx="4"/>
          </p:nvPr>
        </p:nvSpPr>
        <p:spPr>
          <a:xfrm>
            <a:off x="3453319" y="840847"/>
            <a:ext cx="2470826" cy="41008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50000"/>
              </a:lnSpc>
              <a:buClr>
                <a:schemeClr val="accent1">
                  <a:lumMod val="75000"/>
                </a:schemeClr>
              </a:buClr>
            </a:pPr>
            <a:r>
              <a:rPr lang="id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Ruang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lingkup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masalah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mencakup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isi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tata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surya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galaksi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bima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sakti</a:t>
            </a:r>
            <a:endParaRPr lang="en-ID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l">
              <a:lnSpc>
                <a:spcPct val="150000"/>
              </a:lnSpc>
              <a:buClr>
                <a:schemeClr val="accent1">
                  <a:lumMod val="75000"/>
                </a:schemeClr>
              </a:buClr>
            </a:pPr>
            <a:r>
              <a:rPr lang="id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operasi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digunakan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untuk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membuat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aplikasi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menggunakan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Adalah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windows/mac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dengan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menggunakan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adobe animate yang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nantinya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dijalankan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 smartphone </a:t>
            </a:r>
            <a:r>
              <a:rPr lang="en-ID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berbasis</a:t>
            </a:r>
            <a:r>
              <a:rPr lang="en-ID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android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9" name="Google Shape;319;p42"/>
          <p:cNvSpPr txBox="1">
            <a:spLocks noGrp="1"/>
          </p:cNvSpPr>
          <p:nvPr>
            <p:ph type="subTitle" idx="6"/>
          </p:nvPr>
        </p:nvSpPr>
        <p:spPr>
          <a:xfrm>
            <a:off x="5924145" y="840847"/>
            <a:ext cx="2441642" cy="35755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id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Memenuhi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tugas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akhir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di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berikan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marL="0" lvl="0" indent="0" algn="l"/>
            <a:r>
              <a:rPr lang="id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Mengasah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kemampuan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dari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setiap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anggota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kelompok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l"/>
            <a:r>
              <a:rPr lang="id-ID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Bisa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bekerja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sama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mengembangkan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suatu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projek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>
            <a:spLocks noGrp="1"/>
          </p:cNvSpPr>
          <p:nvPr>
            <p:ph type="title"/>
          </p:nvPr>
        </p:nvSpPr>
        <p:spPr>
          <a:xfrm>
            <a:off x="1254868" y="1844238"/>
            <a:ext cx="6809362" cy="14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8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APLIKASI</a:t>
            </a:r>
            <a:endParaRPr sz="8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title"/>
          </p:nvPr>
        </p:nvSpPr>
        <p:spPr>
          <a:xfrm>
            <a:off x="3519292" y="734002"/>
            <a:ext cx="2259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 UTAMA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012" y="1347066"/>
            <a:ext cx="520446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title"/>
          </p:nvPr>
        </p:nvSpPr>
        <p:spPr>
          <a:xfrm>
            <a:off x="3519292" y="734002"/>
            <a:ext cx="2259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 PLANET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012" y="1345623"/>
            <a:ext cx="520446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32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title"/>
          </p:nvPr>
        </p:nvSpPr>
        <p:spPr>
          <a:xfrm>
            <a:off x="3519292" y="734002"/>
            <a:ext cx="2259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 MATERI PLANET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012" y="1345623"/>
            <a:ext cx="520446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2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title"/>
          </p:nvPr>
        </p:nvSpPr>
        <p:spPr>
          <a:xfrm>
            <a:off x="3519292" y="734002"/>
            <a:ext cx="2259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 QUIS PLANET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012" y="1345623"/>
            <a:ext cx="520446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0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title"/>
          </p:nvPr>
        </p:nvSpPr>
        <p:spPr>
          <a:xfrm>
            <a:off x="3293228" y="734002"/>
            <a:ext cx="2712027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 HASIL QUIS PLANET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012" y="1345623"/>
            <a:ext cx="520446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03991"/>
      </p:ext>
    </p:extLst>
  </p:cSld>
  <p:clrMapOvr>
    <a:masterClrMapping/>
  </p:clrMapOvr>
</p:sld>
</file>

<file path=ppt/theme/theme1.xml><?xml version="1.0" encoding="utf-8"?>
<a:theme xmlns:a="http://schemas.openxmlformats.org/drawingml/2006/main" name="Dark Planets by Slidesgo">
  <a:themeElements>
    <a:clrScheme name="Simple Light">
      <a:dk1>
        <a:srgbClr val="1A1A1A"/>
      </a:dk1>
      <a:lt1>
        <a:srgbClr val="FFFFFF"/>
      </a:lt1>
      <a:dk2>
        <a:srgbClr val="FF87D7"/>
      </a:dk2>
      <a:lt2>
        <a:srgbClr val="FF3ABD"/>
      </a:lt2>
      <a:accent1>
        <a:srgbClr val="1A1A1A"/>
      </a:accent1>
      <a:accent2>
        <a:srgbClr val="FFFFFF"/>
      </a:accent2>
      <a:accent3>
        <a:srgbClr val="FF87D7"/>
      </a:accent3>
      <a:accent4>
        <a:srgbClr val="FF3ABD"/>
      </a:accent4>
      <a:accent5>
        <a:srgbClr val="1A1A1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240</Words>
  <Application>Microsoft Office PowerPoint</Application>
  <PresentationFormat>On-screen Show (16:9)</PresentationFormat>
  <Paragraphs>26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Nunito</vt:lpstr>
      <vt:lpstr>Nunito SemiBold</vt:lpstr>
      <vt:lpstr>Oswald</vt:lpstr>
      <vt:lpstr>Arial</vt:lpstr>
      <vt:lpstr>Palanquin Dark</vt:lpstr>
      <vt:lpstr>Oswald SemiBold</vt:lpstr>
      <vt:lpstr>Dark Planets by Slidesgo</vt:lpstr>
      <vt:lpstr>MENGENAL 8 PLANET DALAM TATA SURYA</vt:lpstr>
      <vt:lpstr>LATAR BELAKANG</vt:lpstr>
      <vt:lpstr>PowerPoint Presentation</vt:lpstr>
      <vt:lpstr>DESIGN APLIKASI</vt:lpstr>
      <vt:lpstr>MENU UTAMA</vt:lpstr>
      <vt:lpstr>MENU PLANET</vt:lpstr>
      <vt:lpstr>MENU MATERI PLANET</vt:lpstr>
      <vt:lpstr>MENU QUIS PLANET</vt:lpstr>
      <vt:lpstr>MENU HASIL QUIS PLANET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MENGENAL 8 PLANET DALAM TATA SURYA</dc:title>
  <dc:creator>Afnan</dc:creator>
  <cp:lastModifiedBy>Zikri Afnan</cp:lastModifiedBy>
  <cp:revision>7</cp:revision>
  <dcterms:modified xsi:type="dcterms:W3CDTF">2022-01-25T22:51:10Z</dcterms:modified>
</cp:coreProperties>
</file>